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CF8-5AFD-4A2D-827B-5944CA19CEC3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CF37-2528-4742-9EE6-BEEA7234F2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362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DO YOU KNOW </a:t>
            </a:r>
            <a:br>
              <a:rPr lang="en-US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HOW TO BECOME A </a:t>
            </a:r>
            <a:br>
              <a:rPr lang="en-US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B050"/>
                </a:solidFill>
                <a:latin typeface="Algerian" pitchFamily="82" charset="0"/>
              </a:rPr>
              <a:t>MILLIONAIR?</a:t>
            </a:r>
            <a:endParaRPr lang="en-US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267200"/>
            <a:ext cx="1323975" cy="1295400"/>
          </a:xfrm>
          <a:prstGeom prst="rect">
            <a:avLst/>
          </a:prstGeom>
          <a:noFill/>
        </p:spPr>
      </p:pic>
      <p:pic>
        <p:nvPicPr>
          <p:cNvPr id="5" name="MSSN00787A0000[1].wav">
            <a:hlinkClick r:id="" action="ppaction://media"/>
          </p:cNvPr>
          <p:cNvPicPr>
            <a:picLocks noRot="1" noChangeAspect="1"/>
          </p:cNvPicPr>
          <p:nvPr>
            <a:wavAudioFile r:embed="rId1" name="MSSN00787A0000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Most millionaires inherited their wealth?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FALSE:	</a:t>
            </a:r>
          </a:p>
          <a:p>
            <a:pPr algn="ctr">
              <a:buNone/>
            </a:pPr>
            <a:r>
              <a:rPr lang="en-US" sz="4800" dirty="0" smtClean="0"/>
              <a:t>About 80%of millionaires are first generation affluent. </a:t>
            </a:r>
          </a:p>
          <a:p>
            <a:pPr algn="ctr">
              <a:buNone/>
            </a:pPr>
            <a:r>
              <a:rPr lang="en-US" sz="4800" dirty="0" smtClean="0"/>
              <a:t>(self-made)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Most millionaires earn more than $500,000 per year.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Less than 15% of millionaires have income over $500,000 per year.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College graduates earn about twice what high school graduates earn over a 40 year work life.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algn="ctr">
              <a:buNone/>
            </a:pPr>
            <a:r>
              <a:rPr lang="en-US" dirty="0" smtClean="0"/>
              <a:t>In fact, according to 2007 Census Bureau statistics, the average college graduate earns 78% </a:t>
            </a:r>
          </a:p>
          <a:p>
            <a:pPr algn="ctr">
              <a:buNone/>
            </a:pPr>
            <a:r>
              <a:rPr lang="en-US" dirty="0" smtClean="0"/>
              <a:t>More than the average high school graduate.  </a:t>
            </a:r>
          </a:p>
          <a:p>
            <a:pPr algn="ctr">
              <a:buNone/>
            </a:pPr>
            <a:r>
              <a:rPr lang="en-US" dirty="0" smtClean="0"/>
              <a:t>People with professional degrees earn 255% more.</a:t>
            </a:r>
            <a:endParaRPr lang="en-US" dirty="0"/>
          </a:p>
        </p:txBody>
      </p:sp>
      <p:pic>
        <p:nvPicPr>
          <p:cNvPr id="7" name="MSSN00304A0000[1].wav">
            <a:hlinkClick r:id="" action="ppaction://media"/>
          </p:cNvPr>
          <p:cNvPicPr>
            <a:picLocks noRot="1" noChangeAspect="1"/>
          </p:cNvPicPr>
          <p:nvPr>
            <a:wavAudioFile r:embed="rId1" name="MSSN00304A0000[1].wav"/>
          </p:nvPr>
        </p:nvPicPr>
        <p:blipFill>
          <a:blip r:embed="rId3" cstate="print"/>
          <a:stretch>
            <a:fillRect/>
          </a:stretch>
        </p:blipFill>
        <p:spPr>
          <a:xfrm>
            <a:off x="533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08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All Millionaires wear expensive clothes.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algn="ctr">
              <a:buNone/>
            </a:pPr>
            <a:r>
              <a:rPr lang="en-US" dirty="0" smtClean="0"/>
              <a:t>90% of all millionaires have never paid more than $1,000 for a suite.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Millionaires usually drive new cars.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algn="ctr">
              <a:buNone/>
            </a:pPr>
            <a:r>
              <a:rPr lang="en-US" dirty="0" smtClean="0"/>
              <a:t>Only 25% of millionaires drive a new car</a:t>
            </a:r>
          </a:p>
          <a:p>
            <a:pPr algn="ctr">
              <a:buNone/>
            </a:pPr>
            <a:r>
              <a:rPr lang="en-US" dirty="0" smtClean="0"/>
              <a:t>50% drive a car 2 year old.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Many millionaires drop out of college to start their business.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algn="ctr">
              <a:buNone/>
            </a:pPr>
            <a:r>
              <a:rPr lang="en-US" dirty="0" smtClean="0"/>
              <a:t>80% of millionaires are college graduates.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It is impossible to save enough money to become a millionaire.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algn="ctr">
              <a:buNone/>
            </a:pPr>
            <a:r>
              <a:rPr lang="en-US" dirty="0" smtClean="0"/>
              <a:t>If a 22 year old college student saves </a:t>
            </a:r>
          </a:p>
          <a:p>
            <a:pPr algn="ctr">
              <a:buNone/>
            </a:pPr>
            <a:r>
              <a:rPr lang="en-US" dirty="0" smtClean="0"/>
              <a:t>$50.00 per week during his or her entire work life and earns 9% rate of return, the saver would have more than </a:t>
            </a:r>
            <a:r>
              <a:rPr lang="en-US" b="1" dirty="0" smtClean="0">
                <a:solidFill>
                  <a:srgbClr val="00B050"/>
                </a:solidFill>
              </a:rPr>
              <a:t>$1 million </a:t>
            </a:r>
            <a:r>
              <a:rPr lang="en-US" dirty="0" smtClean="0"/>
              <a:t>by age of 63.</a:t>
            </a:r>
          </a:p>
          <a:p>
            <a:pPr algn="ctr">
              <a:buNone/>
            </a:pPr>
            <a:r>
              <a:rPr lang="en-US" dirty="0" smtClean="0"/>
              <a:t>$10.00 per week earns you about $200,000.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220</Words>
  <Application>Microsoft Office PowerPoint</Application>
  <PresentationFormat>On-screen Show (4:3)</PresentationFormat>
  <Paragraphs>30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 YOU KNOW  HOW TO BECOME A  MILLIONAIR?</vt:lpstr>
      <vt:lpstr>Most millionaires inherited their wealth?</vt:lpstr>
      <vt:lpstr>Most millionaires earn more than $500,000 per year.</vt:lpstr>
      <vt:lpstr>College graduates earn about twice what high school graduates earn over a 40 year work life.</vt:lpstr>
      <vt:lpstr>All Millionaires wear expensive clothes.</vt:lpstr>
      <vt:lpstr>Millionaires usually drive new cars.</vt:lpstr>
      <vt:lpstr>Many millionaires drop out of college to start their business.</vt:lpstr>
      <vt:lpstr>It is impossible to save enough money to become a millionaire.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HOW TO BECOME A MILLIONAIR?</dc:title>
  <dc:creator>cklinger</dc:creator>
  <cp:lastModifiedBy>cklinger</cp:lastModifiedBy>
  <cp:revision>7</cp:revision>
  <dcterms:created xsi:type="dcterms:W3CDTF">2009-09-29T18:59:48Z</dcterms:created>
  <dcterms:modified xsi:type="dcterms:W3CDTF">2009-09-29T20:02:16Z</dcterms:modified>
</cp:coreProperties>
</file>